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sldIdLst>
    <p:sldId id="256" r:id="rId2"/>
    <p:sldId id="265" r:id="rId3"/>
    <p:sldId id="258" r:id="rId4"/>
    <p:sldId id="259" r:id="rId5"/>
    <p:sldId id="257" r:id="rId6"/>
    <p:sldId id="261" r:id="rId7"/>
    <p:sldId id="264" r:id="rId8"/>
    <p:sldId id="263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81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ADEA3-468C-4D49-8263-D14B9ACD9B5A}" type="datetimeFigureOut">
              <a:rPr lang="en-AU" smtClean="0"/>
              <a:t>2/11/2016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11978-9CFD-4056-BCB6-169427CE07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3311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ADEA3-468C-4D49-8263-D14B9ACD9B5A}" type="datetimeFigureOut">
              <a:rPr lang="en-AU" smtClean="0"/>
              <a:t>2/11/2016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11978-9CFD-4056-BCB6-169427CE07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5333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ADEA3-468C-4D49-8263-D14B9ACD9B5A}" type="datetimeFigureOut">
              <a:rPr lang="en-AU" smtClean="0"/>
              <a:t>2/11/2016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11978-9CFD-4056-BCB6-169427CE07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7697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ADEA3-468C-4D49-8263-D14B9ACD9B5A}" type="datetimeFigureOut">
              <a:rPr lang="en-AU" smtClean="0"/>
              <a:t>2/11/2016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11978-9CFD-4056-BCB6-169427CE076B}" type="slidenum">
              <a:rPr lang="en-AU" smtClean="0"/>
              <a:t>‹#›</a:t>
            </a:fld>
            <a:endParaRPr lang="en-AU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0103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ADEA3-468C-4D49-8263-D14B9ACD9B5A}" type="datetimeFigureOut">
              <a:rPr lang="en-AU" smtClean="0"/>
              <a:t>2/11/2016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11978-9CFD-4056-BCB6-169427CE07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09288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ADEA3-468C-4D49-8263-D14B9ACD9B5A}" type="datetimeFigureOut">
              <a:rPr lang="en-AU" smtClean="0"/>
              <a:t>2/11/2016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11978-9CFD-4056-BCB6-169427CE07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1301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ADEA3-468C-4D49-8263-D14B9ACD9B5A}" type="datetimeFigureOut">
              <a:rPr lang="en-AU" smtClean="0"/>
              <a:t>2/11/2016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11978-9CFD-4056-BCB6-169427CE07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14818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ADEA3-468C-4D49-8263-D14B9ACD9B5A}" type="datetimeFigureOut">
              <a:rPr lang="en-AU" smtClean="0"/>
              <a:t>2/11/2016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11978-9CFD-4056-BCB6-169427CE07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799585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ADEA3-468C-4D49-8263-D14B9ACD9B5A}" type="datetimeFigureOut">
              <a:rPr lang="en-AU" smtClean="0"/>
              <a:t>2/11/2016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11978-9CFD-4056-BCB6-169427CE07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9507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ADEA3-468C-4D49-8263-D14B9ACD9B5A}" type="datetimeFigureOut">
              <a:rPr lang="en-AU" smtClean="0"/>
              <a:t>2/11/2016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11978-9CFD-4056-BCB6-169427CE07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0227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ADEA3-468C-4D49-8263-D14B9ACD9B5A}" type="datetimeFigureOut">
              <a:rPr lang="en-AU" smtClean="0"/>
              <a:t>2/11/2016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11978-9CFD-4056-BCB6-169427CE07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1222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ADEA3-468C-4D49-8263-D14B9ACD9B5A}" type="datetimeFigureOut">
              <a:rPr lang="en-AU" smtClean="0"/>
              <a:t>2/11/2016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11978-9CFD-4056-BCB6-169427CE07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6880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ADEA3-468C-4D49-8263-D14B9ACD9B5A}" type="datetimeFigureOut">
              <a:rPr lang="en-AU" smtClean="0"/>
              <a:t>2/11/2016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11978-9CFD-4056-BCB6-169427CE07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2772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ADEA3-468C-4D49-8263-D14B9ACD9B5A}" type="datetimeFigureOut">
              <a:rPr lang="en-AU" smtClean="0"/>
              <a:t>2/11/2016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11978-9CFD-4056-BCB6-169427CE07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9619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ADEA3-468C-4D49-8263-D14B9ACD9B5A}" type="datetimeFigureOut">
              <a:rPr lang="en-AU" smtClean="0"/>
              <a:t>2/11/2016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11978-9CFD-4056-BCB6-169427CE07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3239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ADEA3-468C-4D49-8263-D14B9ACD9B5A}" type="datetimeFigureOut">
              <a:rPr lang="en-AU" smtClean="0"/>
              <a:t>2/11/2016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11978-9CFD-4056-BCB6-169427CE07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785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ADEA3-468C-4D49-8263-D14B9ACD9B5A}" type="datetimeFigureOut">
              <a:rPr lang="en-AU" smtClean="0"/>
              <a:t>2/11/2016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11978-9CFD-4056-BCB6-169427CE07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6613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01EADEA3-468C-4D49-8263-D14B9ACD9B5A}" type="datetimeFigureOut">
              <a:rPr lang="en-AU" smtClean="0"/>
              <a:t>2/11/2016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C1811978-9CFD-4056-BCB6-169427CE07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33838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8" t="36662" r="743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0" y="455045"/>
            <a:ext cx="9144000" cy="5801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AU" sz="4800" b="1" dirty="0">
                <a:solidFill>
                  <a:srgbClr val="FFFF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AU" sz="9600" b="1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FFFF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From Mantra</a:t>
            </a:r>
            <a:endParaRPr lang="en-AU" sz="2000" b="1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AU" sz="9600" b="1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FFFF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endParaRPr lang="en-AU" sz="2000" b="1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AU" sz="9600" b="1" dirty="0">
                <a:ln w="9525" cap="rnd" cmpd="sng" algn="ctr">
                  <a:solidFill>
                    <a:srgbClr val="404040"/>
                  </a:solidFill>
                  <a:prstDash val="solid"/>
                  <a:bevel/>
                </a:ln>
                <a:solidFill>
                  <a:srgbClr val="FFFF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Silence</a:t>
            </a:r>
            <a:endParaRPr lang="en-AU" sz="2000" b="1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AU" sz="3600" dirty="0">
              <a:ln w="9525" cap="rnd" cmpd="sng" algn="ctr">
                <a:solidFill>
                  <a:srgbClr val="FFFFFF"/>
                </a:solidFill>
                <a:prstDash val="solid"/>
                <a:bevel/>
              </a:ln>
              <a:solidFill>
                <a:srgbClr val="FFFFFF"/>
              </a:solidFill>
              <a:effectLst>
                <a:glow rad="63500">
                  <a:srgbClr val="000000"/>
                </a:glo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2800" dirty="0">
                <a:ln w="9525" cap="rnd" cmpd="sng" algn="ctr">
                  <a:solidFill>
                    <a:srgbClr val="FFFFFF"/>
                  </a:solidFill>
                  <a:prstDash val="solid"/>
                  <a:bevel/>
                </a:ln>
                <a:solidFill>
                  <a:srgbClr val="FFFFFF"/>
                </a:solidFill>
                <a:effectLst>
                  <a:glow rad="63500">
                    <a:srgbClr val="000000"/>
                  </a:glo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Mantras and techniques to enlighten the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2800" dirty="0">
                <a:ln w="9525" cap="rnd" cmpd="sng" algn="ctr">
                  <a:solidFill>
                    <a:srgbClr val="FFFFFF"/>
                  </a:solidFill>
                  <a:prstDash val="solid"/>
                  <a:bevel/>
                </a:ln>
                <a:solidFill>
                  <a:srgbClr val="FFFFFF"/>
                </a:solidFill>
                <a:effectLst>
                  <a:glow rad="63500">
                    <a:srgbClr val="000000"/>
                  </a:glo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subtle system and bring mental silence for meditation</a:t>
            </a:r>
            <a:endParaRPr lang="en-AU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500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34500"/>
            <a:ext cx="6026565" cy="651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935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284136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800" dirty="0"/>
              <a:t>Om Twameva sakshat </a:t>
            </a:r>
            <a:r>
              <a:rPr lang="en-AU" sz="1600" dirty="0"/>
              <a:t>......................... </a:t>
            </a:r>
            <a:r>
              <a:rPr lang="en-AU" sz="2800" dirty="0"/>
              <a:t>sakshat, </a:t>
            </a:r>
          </a:p>
          <a:p>
            <a:pPr algn="ctr"/>
            <a:r>
              <a:rPr lang="en-AU" sz="2800" dirty="0"/>
              <a:t>Shri Adi Shakti Mataji, </a:t>
            </a:r>
          </a:p>
          <a:p>
            <a:pPr algn="ctr"/>
            <a:r>
              <a:rPr lang="en-AU" sz="2800" dirty="0"/>
              <a:t>Shri Nirmala Devi Namoh, Namah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626" y="1841195"/>
            <a:ext cx="4550692" cy="491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954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2590801"/>
            <a:ext cx="50411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7200" dirty="0">
                <a:latin typeface="Arial" panose="020B0604020202020204" pitchFamily="34" charset="0"/>
                <a:cs typeface="Arial" panose="020B0604020202020204" pitchFamily="34" charset="0"/>
              </a:rPr>
              <a:t>Affirmations</a:t>
            </a:r>
          </a:p>
        </p:txBody>
      </p:sp>
    </p:spTree>
    <p:extLst>
      <p:ext uri="{BB962C8B-B14F-4D97-AF65-F5344CB8AC3E}">
        <p14:creationId xmlns:p14="http://schemas.microsoft.com/office/powerpoint/2010/main" val="4232781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783723"/>
              </p:ext>
            </p:extLst>
          </p:nvPr>
        </p:nvGraphicFramePr>
        <p:xfrm>
          <a:off x="1671920" y="186892"/>
          <a:ext cx="8727141" cy="661143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267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8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12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793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14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90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A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978" marR="479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Chakra</a:t>
                      </a:r>
                      <a:endParaRPr lang="en-AU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978" marR="479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Centre</a:t>
                      </a:r>
                      <a:endParaRPr lang="en-AU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978" marR="479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Left</a:t>
                      </a:r>
                      <a:endParaRPr lang="en-AU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978" marR="479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Right</a:t>
                      </a:r>
                      <a:endParaRPr lang="en-A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978" marR="47978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0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A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978" marR="4797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A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978" marR="4797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Mother, Kundalini or Shri Mataji, </a:t>
                      </a:r>
                      <a:r>
                        <a:rPr lang="en-A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Please make me… </a:t>
                      </a:r>
                      <a:endParaRPr lang="en-AU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978" marR="4797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Mother, Kundalini or Shri Mataji, </a:t>
                      </a:r>
                      <a:r>
                        <a:rPr lang="en-AU" sz="14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am…</a:t>
                      </a:r>
                    </a:p>
                  </a:txBody>
                  <a:tcPr marL="47978" marR="4797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Mother, Kundalini or Shri Mataji, </a:t>
                      </a:r>
                      <a:r>
                        <a:rPr lang="en-AU" sz="14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`</a:t>
                      </a:r>
                    </a:p>
                  </a:txBody>
                  <a:tcPr marL="47978" marR="47978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7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1A</a:t>
                      </a:r>
                      <a:endParaRPr lang="en-AU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978" marR="4797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Mooladhara</a:t>
                      </a:r>
                      <a:endParaRPr lang="en-AU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978" marR="4797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…the innocence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…the wisdom</a:t>
                      </a:r>
                      <a:endParaRPr lang="en-A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978" marR="4797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...the powerful innocence of a child</a:t>
                      </a:r>
                      <a:endParaRPr lang="en-A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978" marR="4797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...killer of devils</a:t>
                      </a:r>
                      <a:endParaRPr lang="en-A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978" marR="47978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35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AU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978" marR="4797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Swadisthan</a:t>
                      </a:r>
                      <a:endParaRPr lang="en-AU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978" marR="4797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...the creative knowledge</a:t>
                      </a:r>
                      <a:endParaRPr lang="en-A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978" marR="4797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…true/pure knowledge of the Divine, which acts</a:t>
                      </a:r>
                      <a:endParaRPr lang="en-A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978" marR="4797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...doer and enjoyer</a:t>
                      </a:r>
                      <a:endParaRPr lang="en-A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978" marR="47978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67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AU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978" marR="4797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Nabhi</a:t>
                      </a:r>
                      <a:endParaRPr lang="en-AU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978" marR="4797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...a satisfied person</a:t>
                      </a:r>
                      <a:endParaRPr lang="en-A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978" marR="4797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...completely satisfied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...peace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...a generous person</a:t>
                      </a:r>
                      <a:endParaRPr lang="en-A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978" marR="4797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...royal dignity in me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...solution to all my family and money worries</a:t>
                      </a:r>
                      <a:endParaRPr lang="en-A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978" marR="47978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67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3A</a:t>
                      </a:r>
                      <a:endParaRPr lang="en-AU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978" marR="4797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VOID</a:t>
                      </a:r>
                      <a:endParaRPr lang="en-AU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978" marR="4797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...my own guru/master</a:t>
                      </a:r>
                      <a:endParaRPr lang="en-A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978" marR="4797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...my own guru/master</a:t>
                      </a:r>
                      <a:endParaRPr lang="en-A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978" marR="4797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...guru and master</a:t>
                      </a:r>
                      <a:endParaRPr lang="en-A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978" marR="47978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67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AU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978" marR="4797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Heart</a:t>
                      </a:r>
                      <a:endParaRPr lang="en-AU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978" marR="4797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 a fearless person.</a:t>
                      </a:r>
                      <a:endParaRPr lang="en-A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978" marR="4797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...the Spirit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...forgiven for any mistakes against my Spirit</a:t>
                      </a:r>
                      <a:endParaRPr lang="en-A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978" marR="4797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...responsibility in me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...boundaries of good conduct in me</a:t>
                      </a:r>
                      <a:endParaRPr lang="en-A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978" marR="47978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67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AU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978" marR="4797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Vishuddhi</a:t>
                      </a:r>
                      <a:endParaRPr lang="en-AU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978" marR="4797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...a detached witness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...a part and parcel of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whole</a:t>
                      </a:r>
                      <a:endParaRPr lang="en-A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978" marR="4797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...not guilty</a:t>
                      </a:r>
                      <a:endParaRPr lang="en-AU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978" marR="4797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...sweet countenance of all my words and deeds</a:t>
                      </a:r>
                      <a:endParaRPr lang="en-A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978" marR="47978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77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AU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978" marR="4797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Agnya</a:t>
                      </a:r>
                      <a:endParaRPr lang="en-AU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978" marR="4797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...a forgiving person</a:t>
                      </a:r>
                      <a:endParaRPr lang="en-A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978" marR="4797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...forgiven</a:t>
                      </a:r>
                      <a:endParaRPr lang="en-A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978" marR="4797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...forgiveness and I forgive everyone</a:t>
                      </a:r>
                      <a:endParaRPr lang="en-A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978" marR="47978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3406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AU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978" marR="4797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Sahasrara</a:t>
                      </a:r>
                      <a:endParaRPr lang="en-AU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978" marR="4797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...completely Self Realised. 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…fully recognise the Divine.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Thank You for my Self Realisation.</a:t>
                      </a:r>
                      <a:endParaRPr lang="en-A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978" marR="4797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...protected from all the challenges to my ascent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…a realised soul.</a:t>
                      </a:r>
                      <a:endParaRPr lang="en-A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978" marR="4797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...victory over all the challenges to my ascent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…who removes all my doubts.</a:t>
                      </a:r>
                      <a:endParaRPr lang="en-A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978" marR="47978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9080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Channels</a:t>
                      </a:r>
                      <a:endParaRPr lang="en-A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978" marR="47978" marT="0" marB="0" anchor="ctr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90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AU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978" marR="4797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Left Channel</a:t>
                      </a:r>
                      <a:endParaRPr lang="en-AU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978" marR="47978" marT="0" marB="0" anchor="ctr"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Mother, Please take away all my negative conditioning and desires.</a:t>
                      </a:r>
                      <a:endParaRPr lang="en-A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978" marR="47978" marT="0" marB="0" anchor="ctr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90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en-AU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978" marR="4797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Right Channel</a:t>
                      </a:r>
                      <a:endParaRPr lang="en-AU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978" marR="47978" marT="0" marB="0" anchor="ctr"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Mother/Divine, You do everything, I do nothing.</a:t>
                      </a:r>
                      <a:endParaRPr lang="en-A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978" marR="47978" marT="0" marB="0" anchor="ctr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90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en-AU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978" marR="4797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Centre Channel</a:t>
                      </a:r>
                      <a:endParaRPr lang="en-AU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978" marR="47978" marT="0" marB="0" anchor="ctr"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Mother, Please establish my Self Realisation.</a:t>
                      </a:r>
                      <a:endParaRPr lang="en-A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978" marR="47978" marT="0" marB="0" anchor="ctr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1524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36544" y="2533651"/>
            <a:ext cx="35189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7200" dirty="0">
                <a:latin typeface="Arial" panose="020B0604020202020204" pitchFamily="34" charset="0"/>
                <a:cs typeface="Arial" panose="020B0604020202020204" pitchFamily="34" charset="0"/>
              </a:rPr>
              <a:t>Mantras</a:t>
            </a:r>
          </a:p>
        </p:txBody>
      </p:sp>
    </p:spTree>
    <p:extLst>
      <p:ext uri="{BB962C8B-B14F-4D97-AF65-F5344CB8AC3E}">
        <p14:creationId xmlns:p14="http://schemas.microsoft.com/office/powerpoint/2010/main" val="1901923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76388" y="2126187"/>
            <a:ext cx="90392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4000" dirty="0"/>
              <a:t>Om Twameva sakshat </a:t>
            </a:r>
            <a:r>
              <a:rPr lang="en-AU" sz="2400" dirty="0"/>
              <a:t>................ </a:t>
            </a:r>
            <a:r>
              <a:rPr lang="en-AU" sz="4000" dirty="0"/>
              <a:t>sakshat, </a:t>
            </a:r>
          </a:p>
          <a:p>
            <a:pPr algn="ctr"/>
            <a:r>
              <a:rPr lang="en-AU" sz="4000" dirty="0"/>
              <a:t>Shri Adi Shakti Mataji, </a:t>
            </a:r>
          </a:p>
          <a:p>
            <a:pPr algn="ctr"/>
            <a:r>
              <a:rPr lang="en-AU" sz="4000" dirty="0"/>
              <a:t>Shri Nirmala Devi Namoh, Namah.</a:t>
            </a:r>
          </a:p>
        </p:txBody>
      </p:sp>
    </p:spTree>
    <p:extLst>
      <p:ext uri="{BB962C8B-B14F-4D97-AF65-F5344CB8AC3E}">
        <p14:creationId xmlns:p14="http://schemas.microsoft.com/office/powerpoint/2010/main" val="1461626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93372" y="174962"/>
            <a:ext cx="90392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3200" dirty="0"/>
              <a:t>Om Twameva sakshat </a:t>
            </a:r>
            <a:r>
              <a:rPr lang="en-AU" dirty="0"/>
              <a:t>....(insert Deity’s Name)..... </a:t>
            </a:r>
            <a:r>
              <a:rPr lang="en-AU" sz="3200" dirty="0" err="1"/>
              <a:t>sakshat</a:t>
            </a:r>
            <a:r>
              <a:rPr lang="en-AU" sz="3200" dirty="0"/>
              <a:t>, </a:t>
            </a:r>
          </a:p>
          <a:p>
            <a:pPr algn="ctr"/>
            <a:r>
              <a:rPr lang="en-AU" sz="3200" dirty="0"/>
              <a:t>Shri Adi Shakti Mataji, </a:t>
            </a:r>
          </a:p>
          <a:p>
            <a:pPr algn="ctr"/>
            <a:r>
              <a:rPr lang="en-AU" sz="3200" dirty="0"/>
              <a:t>Shri Nirmala Devi Namoh, Namah.</a:t>
            </a:r>
          </a:p>
        </p:txBody>
      </p:sp>
      <p:sp>
        <p:nvSpPr>
          <p:cNvPr id="5" name="Rectangle 4"/>
          <p:cNvSpPr/>
          <p:nvPr/>
        </p:nvSpPr>
        <p:spPr>
          <a:xfrm>
            <a:off x="994789" y="1744622"/>
            <a:ext cx="528989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2147888" algn="l"/>
              </a:tabLst>
            </a:pPr>
            <a:r>
              <a:rPr lang="en-AU" sz="1600" b="1" dirty="0"/>
              <a:t>CHAKRA	DEITY’S NAME</a:t>
            </a:r>
          </a:p>
          <a:p>
            <a:pPr marL="180975" indent="-180975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2147888" algn="l"/>
              </a:tabLst>
            </a:pPr>
            <a:r>
              <a:rPr lang="en-AU" sz="1600" dirty="0"/>
              <a:t>Mooladhara: 	Shri Ganesha</a:t>
            </a:r>
          </a:p>
          <a:p>
            <a:pPr marL="180975" indent="-180975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2147888" algn="l"/>
              </a:tabLst>
            </a:pPr>
            <a:r>
              <a:rPr lang="en-AU" sz="1600" dirty="0"/>
              <a:t>Centre </a:t>
            </a:r>
            <a:r>
              <a:rPr lang="en-AU" sz="1600" dirty="0" err="1"/>
              <a:t>Swadhisthan</a:t>
            </a:r>
            <a:r>
              <a:rPr lang="en-AU" sz="1600" dirty="0"/>
              <a:t>: 	Shri Saraswati, Brahmadeva</a:t>
            </a:r>
          </a:p>
          <a:p>
            <a:pPr marL="180975" indent="-180975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2147888" algn="l"/>
              </a:tabLst>
            </a:pPr>
            <a:r>
              <a:rPr lang="en-AU" sz="1600" dirty="0"/>
              <a:t>Left </a:t>
            </a:r>
            <a:r>
              <a:rPr lang="en-AU" sz="1600" dirty="0" err="1"/>
              <a:t>Swadhisthan</a:t>
            </a:r>
            <a:r>
              <a:rPr lang="en-AU" sz="1600" dirty="0"/>
              <a:t>: 	Shri Nirmala Vidya </a:t>
            </a:r>
          </a:p>
          <a:p>
            <a:pPr marL="180975" indent="-180975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2147888" algn="l"/>
              </a:tabLst>
            </a:pPr>
            <a:r>
              <a:rPr lang="en-AU" sz="1600" dirty="0"/>
              <a:t>Right </a:t>
            </a:r>
            <a:r>
              <a:rPr lang="en-AU" sz="1600" dirty="0" err="1"/>
              <a:t>Swadhisthan</a:t>
            </a:r>
            <a:r>
              <a:rPr lang="en-AU" sz="1600" dirty="0"/>
              <a:t>:	Shri Nirmala </a:t>
            </a:r>
            <a:r>
              <a:rPr lang="en-AU" sz="1600" dirty="0" err="1"/>
              <a:t>Chitta</a:t>
            </a:r>
            <a:r>
              <a:rPr lang="en-AU" sz="1600" dirty="0"/>
              <a:t> or Himalaya</a:t>
            </a:r>
          </a:p>
          <a:p>
            <a:pPr marL="180975" indent="-180975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2147888" algn="l"/>
              </a:tabLst>
            </a:pPr>
            <a:r>
              <a:rPr lang="en-AU" sz="1600" dirty="0"/>
              <a:t>Centre Nabhi: 	Shri Lakshmi Vishnu</a:t>
            </a:r>
          </a:p>
          <a:p>
            <a:pPr marL="180975" indent="-180975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2147888" algn="l"/>
              </a:tabLst>
            </a:pPr>
            <a:r>
              <a:rPr lang="en-AU" sz="1600" dirty="0"/>
              <a:t>Left Nabhi: 	Shri </a:t>
            </a:r>
            <a:r>
              <a:rPr lang="en-AU" sz="1600" dirty="0" err="1"/>
              <a:t>Gruha</a:t>
            </a:r>
            <a:r>
              <a:rPr lang="en-AU" sz="1600" dirty="0"/>
              <a:t> Lakshmi</a:t>
            </a:r>
          </a:p>
          <a:p>
            <a:pPr marL="180975" indent="-180975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2147888" algn="l"/>
              </a:tabLst>
            </a:pPr>
            <a:r>
              <a:rPr lang="en-AU" sz="1600" dirty="0"/>
              <a:t>Right Nabhi: 	Shri </a:t>
            </a:r>
            <a:r>
              <a:rPr lang="en-AU" sz="1600" dirty="0" err="1"/>
              <a:t>Shesha</a:t>
            </a:r>
            <a:r>
              <a:rPr lang="en-AU" sz="1600" dirty="0"/>
              <a:t> Lakshmana</a:t>
            </a:r>
          </a:p>
          <a:p>
            <a:pPr marL="180975" indent="-180975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2147888" algn="l"/>
              </a:tabLst>
            </a:pPr>
            <a:r>
              <a:rPr lang="en-AU" sz="1600" dirty="0"/>
              <a:t>Void: 	Shri Adi Guru Dattatreya</a:t>
            </a:r>
          </a:p>
          <a:p>
            <a:pPr marL="180975" indent="-180975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2147888" algn="l"/>
              </a:tabLst>
            </a:pPr>
            <a:r>
              <a:rPr lang="en-AU" sz="1600" dirty="0"/>
              <a:t>Centre Heart: 	Shri </a:t>
            </a:r>
            <a:r>
              <a:rPr lang="en-AU" sz="1600" dirty="0" err="1"/>
              <a:t>Jagadambe</a:t>
            </a:r>
            <a:r>
              <a:rPr lang="en-AU" sz="1600" dirty="0"/>
              <a:t> Durga Mata</a:t>
            </a:r>
          </a:p>
          <a:p>
            <a:pPr marL="180975" indent="-180975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2147888" algn="l"/>
              </a:tabLst>
            </a:pPr>
            <a:r>
              <a:rPr lang="en-AU" sz="1600" dirty="0"/>
              <a:t>Left Heart: 	Shri Shiva Parvati</a:t>
            </a:r>
          </a:p>
          <a:p>
            <a:pPr marL="180975" indent="-180975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2147888" algn="l"/>
              </a:tabLst>
            </a:pPr>
            <a:r>
              <a:rPr lang="en-AU" sz="1600" dirty="0"/>
              <a:t>Right Heart: 	Shri Sita Rama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  <a:tabLst>
                <a:tab pos="1524000" algn="l"/>
              </a:tabLst>
            </a:pPr>
            <a:endParaRPr lang="en-AU" sz="1200" dirty="0"/>
          </a:p>
        </p:txBody>
      </p:sp>
      <p:sp>
        <p:nvSpPr>
          <p:cNvPr id="6" name="Rectangle 5"/>
          <p:cNvSpPr/>
          <p:nvPr/>
        </p:nvSpPr>
        <p:spPr>
          <a:xfrm>
            <a:off x="7019018" y="1744622"/>
            <a:ext cx="4708526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2336800" algn="l"/>
              </a:tabLst>
            </a:pPr>
            <a:r>
              <a:rPr lang="en-AU" sz="1600" b="1" dirty="0"/>
              <a:t>CHAKRA	DEITY’S NAME</a:t>
            </a:r>
            <a:endParaRPr lang="en-AU" sz="1600" dirty="0"/>
          </a:p>
          <a:p>
            <a:pPr marL="180975" indent="-180975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2336800" algn="l"/>
              </a:tabLst>
            </a:pPr>
            <a:r>
              <a:rPr lang="en-AU" sz="1600" dirty="0"/>
              <a:t>Centre Vishuddhi: 	Shri Radha Krishna</a:t>
            </a:r>
          </a:p>
          <a:p>
            <a:pPr marL="180975" indent="-180975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2336800" algn="l"/>
              </a:tabLst>
            </a:pPr>
            <a:r>
              <a:rPr lang="en-AU" sz="1600" dirty="0"/>
              <a:t>Left Vishuddhi: 	Shri Vishnumaya </a:t>
            </a:r>
          </a:p>
          <a:p>
            <a:pPr marL="180975" indent="-180975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2336800" algn="l"/>
              </a:tabLst>
            </a:pPr>
            <a:r>
              <a:rPr lang="en-AU" sz="1600" dirty="0"/>
              <a:t>Right Vishuddhi:	Shri </a:t>
            </a:r>
            <a:r>
              <a:rPr lang="en-AU" sz="1600" dirty="0" err="1"/>
              <a:t>Yeshoda</a:t>
            </a:r>
            <a:r>
              <a:rPr lang="en-AU" sz="1600" dirty="0"/>
              <a:t> Mata</a:t>
            </a:r>
          </a:p>
          <a:p>
            <a:pPr marL="180975" indent="-180975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2336800" algn="l"/>
              </a:tabLst>
            </a:pPr>
            <a:r>
              <a:rPr lang="en-AU" sz="1600" dirty="0"/>
              <a:t>Agnya: 	Shri Mary Jesus</a:t>
            </a:r>
          </a:p>
          <a:p>
            <a:pPr marL="180975" indent="-180975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2336800" algn="l"/>
              </a:tabLst>
            </a:pPr>
            <a:r>
              <a:rPr lang="en-AU" sz="1600" dirty="0"/>
              <a:t>Left Agnya:	Shri </a:t>
            </a:r>
            <a:r>
              <a:rPr lang="en-AU" sz="1600" dirty="0" err="1"/>
              <a:t>Mahavira</a:t>
            </a:r>
            <a:endParaRPr lang="en-AU" sz="1600" dirty="0"/>
          </a:p>
          <a:p>
            <a:pPr marL="180975" indent="-180975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2336800" algn="l"/>
              </a:tabLst>
            </a:pPr>
            <a:r>
              <a:rPr lang="en-AU" sz="1600" dirty="0"/>
              <a:t>Right Agnya: 	Shri Buddha</a:t>
            </a:r>
          </a:p>
          <a:p>
            <a:pPr marL="180975" indent="-180975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2336800" algn="l"/>
              </a:tabLst>
            </a:pPr>
            <a:r>
              <a:rPr lang="en-AU" sz="1600" dirty="0"/>
              <a:t>Back Agnya: 	Shri Maha Ganesha</a:t>
            </a:r>
          </a:p>
          <a:p>
            <a:pPr marL="180975" indent="-180975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2336800" algn="l"/>
              </a:tabLst>
            </a:pPr>
            <a:r>
              <a:rPr lang="en-AU" sz="1600" dirty="0"/>
              <a:t>Sahasrara:	Shri </a:t>
            </a:r>
            <a:r>
              <a:rPr lang="en-AU" sz="1600" dirty="0" err="1"/>
              <a:t>Kalki</a:t>
            </a:r>
            <a:endParaRPr lang="en-AU" sz="1600" dirty="0"/>
          </a:p>
          <a:p>
            <a:pPr marL="180975" indent="-180975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2336800" algn="l"/>
              </a:tabLst>
            </a:pPr>
            <a:endParaRPr lang="en-AU" sz="1600" dirty="0"/>
          </a:p>
          <a:p>
            <a:pPr marL="180975" indent="-180975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2336800" algn="l"/>
              </a:tabLst>
            </a:pPr>
            <a:r>
              <a:rPr lang="en-AU" sz="1600" dirty="0"/>
              <a:t>Left side	Shri </a:t>
            </a:r>
            <a:r>
              <a:rPr lang="en-AU" sz="1600" dirty="0" err="1"/>
              <a:t>Mahakali</a:t>
            </a:r>
            <a:endParaRPr lang="en-AU" sz="1600" dirty="0"/>
          </a:p>
          <a:p>
            <a:pPr marL="180975" indent="-180975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2336800" algn="l"/>
              </a:tabLst>
            </a:pPr>
            <a:r>
              <a:rPr lang="en-AU" sz="1600" dirty="0"/>
              <a:t>Right side	Shri </a:t>
            </a:r>
            <a:r>
              <a:rPr lang="en-AU" sz="1600" dirty="0" err="1"/>
              <a:t>Mahasaraswati</a:t>
            </a:r>
            <a:endParaRPr lang="en-AU" sz="1600" dirty="0"/>
          </a:p>
          <a:p>
            <a:pPr marL="180975" indent="-180975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2336800" algn="l"/>
              </a:tabLst>
            </a:pPr>
            <a:r>
              <a:rPr lang="en-AU" sz="1600" dirty="0"/>
              <a:t>Central channel	Shri Mahalakshmi</a:t>
            </a:r>
          </a:p>
          <a:p>
            <a:pPr marL="180975" indent="-180975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1790700" algn="l"/>
              </a:tabLst>
            </a:pP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3138429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1" y="270891"/>
            <a:ext cx="9143999" cy="6302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3200" b="1" dirty="0"/>
              <a:t>The Maha Mantra (Great Mantra)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3200" dirty="0"/>
              <a:t>Om twameva sakshat Shri Mahalakshmi, Mahasaraswati, Mahakali, Trigunatmitka, Kundalini, sakshat Shri Adi Shakti Mataji, Shri Nirmala Devi, Namoh, Namah.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AU" sz="1100" dirty="0"/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3200" dirty="0"/>
              <a:t>Om twameva sakshat Shri Kalki, sakshat, Shri Adi Shakti Mataji, Shri Nirmala Devi, Namoh, Namah.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AU" sz="600" dirty="0"/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3200" dirty="0"/>
              <a:t>Om twameva sakshat Shri Kalki, sakshat Shri Sahasrara Swamini, Moksha Pradayini, Mataji Shri Nirmala Devyai, Namoh, Namah.</a:t>
            </a:r>
          </a:p>
        </p:txBody>
      </p:sp>
    </p:spTree>
    <p:extLst>
      <p:ext uri="{BB962C8B-B14F-4D97-AF65-F5344CB8AC3E}">
        <p14:creationId xmlns:p14="http://schemas.microsoft.com/office/powerpoint/2010/main" val="494463488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96</TotalTime>
  <Words>414</Words>
  <Application>Microsoft Office PowerPoint</Application>
  <PresentationFormat>Widescreen</PresentationFormat>
  <Paragraphs>120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Corbel</vt:lpstr>
      <vt:lpstr>Wingdings</vt:lpstr>
      <vt:lpstr>Depth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 t</dc:creator>
  <cp:lastModifiedBy>Charles Tiralongo</cp:lastModifiedBy>
  <cp:revision>20</cp:revision>
  <dcterms:created xsi:type="dcterms:W3CDTF">2014-05-15T07:19:51Z</dcterms:created>
  <dcterms:modified xsi:type="dcterms:W3CDTF">2016-11-02T04:58:45Z</dcterms:modified>
</cp:coreProperties>
</file>